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59"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FCC59B-C741-4F88-B42B-298D5D0EF7C4}"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29864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CC59B-C741-4F88-B42B-298D5D0EF7C4}"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282119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CC59B-C741-4F88-B42B-298D5D0EF7C4}"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204655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CC59B-C741-4F88-B42B-298D5D0EF7C4}"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50808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CC59B-C741-4F88-B42B-298D5D0EF7C4}"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307921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FCC59B-C741-4F88-B42B-298D5D0EF7C4}"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193779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FCC59B-C741-4F88-B42B-298D5D0EF7C4}" type="datetimeFigureOut">
              <a:rPr lang="en-US" smtClean="0"/>
              <a:t>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93813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FCC59B-C741-4F88-B42B-298D5D0EF7C4}" type="datetimeFigureOut">
              <a:rPr lang="en-US" smtClean="0"/>
              <a:t>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257238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CC59B-C741-4F88-B42B-298D5D0EF7C4}" type="datetimeFigureOut">
              <a:rPr lang="en-US" smtClean="0"/>
              <a:t>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193684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CC59B-C741-4F88-B42B-298D5D0EF7C4}"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399794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CC59B-C741-4F88-B42B-298D5D0EF7C4}"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563E7-A2FF-491D-A56B-65E2D9924861}" type="slidenum">
              <a:rPr lang="en-US" smtClean="0"/>
              <a:t>‹#›</a:t>
            </a:fld>
            <a:endParaRPr lang="en-US"/>
          </a:p>
        </p:txBody>
      </p:sp>
    </p:spTree>
    <p:extLst>
      <p:ext uri="{BB962C8B-B14F-4D97-AF65-F5344CB8AC3E}">
        <p14:creationId xmlns:p14="http://schemas.microsoft.com/office/powerpoint/2010/main" val="13781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CC59B-C741-4F88-B42B-298D5D0EF7C4}" type="datetimeFigureOut">
              <a:rPr lang="en-US" smtClean="0"/>
              <a:t>1/10/2013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563E7-A2FF-491D-A56B-65E2D9924861}" type="slidenum">
              <a:rPr lang="en-US" smtClean="0"/>
              <a:t>‹#›</a:t>
            </a:fld>
            <a:endParaRPr lang="en-US"/>
          </a:p>
        </p:txBody>
      </p:sp>
    </p:spTree>
    <p:extLst>
      <p:ext uri="{BB962C8B-B14F-4D97-AF65-F5344CB8AC3E}">
        <p14:creationId xmlns:p14="http://schemas.microsoft.com/office/powerpoint/2010/main" val="2705633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854"/>
            <a:ext cx="9144000" cy="2119745"/>
          </a:xfrm>
        </p:spPr>
        <p:txBody>
          <a:bodyPr>
            <a:normAutofit/>
          </a:bodyPr>
          <a:lstStyle/>
          <a:p>
            <a:r>
              <a:rPr lang="en-US" dirty="0" smtClean="0"/>
              <a:t>  </a:t>
            </a:r>
            <a:r>
              <a:rPr lang="en-US" sz="7200" dirty="0" smtClean="0"/>
              <a:t>Shield volcanoes </a:t>
            </a:r>
            <a:r>
              <a:rPr lang="en-US" sz="1800" dirty="0" smtClean="0"/>
              <a:t>by Sadie and Ashton </a:t>
            </a:r>
            <a:r>
              <a:rPr lang="en-US" sz="2400" dirty="0" smtClean="0"/>
              <a:t> </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8457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21775" cy="2601913"/>
          </a:xfrm>
        </p:spPr>
        <p:txBody>
          <a:bodyPr>
            <a:normAutofit fontScale="90000"/>
          </a:bodyPr>
          <a:lstStyle/>
          <a:p>
            <a:r>
              <a:rPr lang="en-US" dirty="0" smtClean="0"/>
              <a:t>The shield volcanoes are mostly found in Hawaii. Sometimes they are so wide they cover half the </a:t>
            </a:r>
            <a:r>
              <a:rPr lang="en-US" dirty="0" err="1" smtClean="0"/>
              <a:t>island.This</a:t>
            </a:r>
            <a:r>
              <a:rPr lang="en-US" dirty="0" smtClean="0"/>
              <a:t> volcano is a </a:t>
            </a:r>
            <a:r>
              <a:rPr lang="en-US" dirty="0" err="1" smtClean="0"/>
              <a:t>cilinder</a:t>
            </a:r>
            <a:r>
              <a:rPr lang="en-US" dirty="0" smtClean="0"/>
              <a:t> shaped volcano.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799"/>
            <a:ext cx="9143999"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8952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These volcanoes are formed by fluid lava flows.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1"/>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78315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00400"/>
          </a:xfrm>
        </p:spPr>
        <p:txBody>
          <a:bodyPr>
            <a:normAutofit fontScale="90000"/>
          </a:bodyPr>
          <a:lstStyle/>
          <a:p>
            <a:r>
              <a:rPr lang="en-US" dirty="0" smtClean="0"/>
              <a:t>The </a:t>
            </a:r>
            <a:r>
              <a:rPr lang="en-US" dirty="0" smtClean="0">
                <a:solidFill>
                  <a:srgbClr val="FF0000"/>
                </a:solidFill>
              </a:rPr>
              <a:t>lava</a:t>
            </a:r>
            <a:r>
              <a:rPr lang="en-US" dirty="0" smtClean="0"/>
              <a:t> </a:t>
            </a:r>
            <a:r>
              <a:rPr lang="en-US" dirty="0" smtClean="0"/>
              <a:t>comes out of the central vent and goes out the sides and top. The volcanoes </a:t>
            </a:r>
            <a:r>
              <a:rPr lang="en-US" dirty="0" smtClean="0">
                <a:solidFill>
                  <a:srgbClr val="FF0000"/>
                </a:solidFill>
              </a:rPr>
              <a:t>lava</a:t>
            </a:r>
            <a:r>
              <a:rPr lang="en-US" dirty="0" smtClean="0"/>
              <a:t> </a:t>
            </a:r>
            <a:r>
              <a:rPr lang="en-US" dirty="0" smtClean="0"/>
              <a:t>comes out because it gets to </a:t>
            </a:r>
            <a:r>
              <a:rPr lang="en-US" dirty="0" err="1" smtClean="0"/>
              <a:t>crouded</a:t>
            </a:r>
            <a:r>
              <a:rPr lang="en-US" dirty="0" smtClean="0"/>
              <a:t> inside the volcano and </a:t>
            </a:r>
            <a:r>
              <a:rPr lang="en-US" dirty="0" err="1" smtClean="0"/>
              <a:t>theres</a:t>
            </a:r>
            <a:r>
              <a:rPr lang="en-US" dirty="0" smtClean="0"/>
              <a:t> no room under </a:t>
            </a:r>
            <a:r>
              <a:rPr lang="en-US" dirty="0" smtClean="0"/>
              <a:t>ground.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781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txBody>
          <a:bodyPr/>
          <a:lstStyle/>
          <a:p>
            <a:r>
              <a:rPr lang="en-US" dirty="0" smtClean="0"/>
              <a:t>You are to stay very far from a shield volcano because there lava goes very far in a short period of time!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1289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0"/>
            <a:ext cx="9144000" cy="2667000"/>
          </a:xfrm>
        </p:spPr>
        <p:txBody>
          <a:bodyPr>
            <a:normAutofit fontScale="90000"/>
          </a:bodyPr>
          <a:lstStyle/>
          <a:p>
            <a:r>
              <a:rPr lang="en-US" dirty="0" smtClean="0"/>
              <a:t>One of the most famous shield volcano is the </a:t>
            </a:r>
            <a:r>
              <a:rPr lang="en-US" dirty="0" err="1" smtClean="0"/>
              <a:t>mauna</a:t>
            </a:r>
            <a:r>
              <a:rPr lang="en-US" dirty="0" smtClean="0"/>
              <a:t> </a:t>
            </a:r>
            <a:r>
              <a:rPr lang="en-US" dirty="0" err="1" smtClean="0"/>
              <a:t>loa</a:t>
            </a:r>
            <a:r>
              <a:rPr lang="en-US" dirty="0" smtClean="0"/>
              <a:t> The </a:t>
            </a:r>
            <a:r>
              <a:rPr lang="en-US" dirty="0" err="1" smtClean="0"/>
              <a:t>mauna</a:t>
            </a:r>
            <a:r>
              <a:rPr lang="en-US" dirty="0" smtClean="0"/>
              <a:t> </a:t>
            </a:r>
            <a:r>
              <a:rPr lang="en-US" dirty="0" err="1" smtClean="0"/>
              <a:t>loa</a:t>
            </a:r>
            <a:r>
              <a:rPr lang="en-US" dirty="0" smtClean="0"/>
              <a:t> is the biggest volcano. The </a:t>
            </a:r>
            <a:r>
              <a:rPr lang="en-US" dirty="0" err="1" smtClean="0"/>
              <a:t>lastest</a:t>
            </a:r>
            <a:r>
              <a:rPr lang="en-US" dirty="0" smtClean="0"/>
              <a:t> eruption from it was in 1984.</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463"/>
            <a:ext cx="9144000" cy="4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4315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419600"/>
          </a:xfrm>
        </p:spPr>
        <p:txBody>
          <a:bodyPr>
            <a:normAutofit/>
          </a:bodyPr>
          <a:lstStyle/>
          <a:p>
            <a:r>
              <a:rPr lang="en-US" dirty="0" smtClean="0"/>
              <a:t>Pictures found on </a:t>
            </a:r>
            <a:r>
              <a:rPr lang="en-US" dirty="0" err="1" smtClean="0"/>
              <a:t>google</a:t>
            </a:r>
            <a:r>
              <a:rPr lang="en-US" dirty="0" smtClean="0"/>
              <a:t>.         </a:t>
            </a:r>
            <a:r>
              <a:rPr lang="en-US" dirty="0" err="1" smtClean="0"/>
              <a:t>Imformation</a:t>
            </a:r>
            <a:r>
              <a:rPr lang="en-US" dirty="0" smtClean="0"/>
              <a:t> found on k12.hi.us/~</a:t>
            </a:r>
            <a:r>
              <a:rPr lang="en-US" dirty="0" err="1" smtClean="0"/>
              <a:t>kapunaha</a:t>
            </a:r>
            <a:r>
              <a:rPr lang="en-US" dirty="0" smtClean="0"/>
              <a:t>/</a:t>
            </a:r>
            <a:r>
              <a:rPr lang="en-US" dirty="0" err="1" smtClean="0"/>
              <a:t>student_projects</a:t>
            </a:r>
            <a:r>
              <a:rPr lang="en-US" dirty="0" smtClean="0"/>
              <a:t>/</a:t>
            </a:r>
            <a:r>
              <a:rPr lang="en-US" dirty="0" err="1" smtClean="0"/>
              <a:t>volc_blowout</a:t>
            </a:r>
            <a:r>
              <a:rPr lang="en-US" dirty="0" smtClean="0"/>
              <a:t>/shield_volcano.htm www.volcano.si.edu/education/tpgallery.cfm?category=shield%</a:t>
            </a:r>
            <a:endParaRPr lang="en-US" dirty="0"/>
          </a:p>
        </p:txBody>
      </p:sp>
    </p:spTree>
    <p:extLst>
      <p:ext uri="{BB962C8B-B14F-4D97-AF65-F5344CB8AC3E}">
        <p14:creationId xmlns:p14="http://schemas.microsoft.com/office/powerpoint/2010/main" val="7602652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00579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142</Words>
  <Application>Microsoft Office PowerPoint</Application>
  <PresentationFormat>On-screen Show (4:3)</PresentationFormat>
  <Paragraphs>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Shield volcanoes by Sadie and Ashton  </vt:lpstr>
      <vt:lpstr>The shield volcanoes are mostly found in Hawaii. Sometimes they are so wide they cover half the island.This volcano is a cilinder shaped volcano.  </vt:lpstr>
      <vt:lpstr>These volcanoes are formed by fluid lava flows.</vt:lpstr>
      <vt:lpstr>The lava comes out of the central vent and goes out the sides and top. The volcanoes lava comes out because it gets to crouded inside the volcano and theres no room under ground.</vt:lpstr>
      <vt:lpstr>You are to stay very far from a shield volcano because there lava goes very far in a short period of time!</vt:lpstr>
      <vt:lpstr>One of the most famous shield volcano is the mauna loa The mauna loa is the biggest volcano. The lastest eruption from it was in 1984.</vt:lpstr>
      <vt:lpstr>Pictures found on google.         Imformation found on k12.hi.us/~kapunaha/student_projects/volc_blowout/shield_volcano.htm www.volcano.si.edu/education/tpgallery.cfm?category=shield%</vt:lpstr>
      <vt:lpstr>PowerPoint Presentation</vt:lpstr>
    </vt:vector>
  </TitlesOfParts>
  <Company>tsc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n ame is sadiebarber</dc:title>
  <dc:creator>tsc</dc:creator>
  <cp:lastModifiedBy>Triton School Corporation</cp:lastModifiedBy>
  <cp:revision>18</cp:revision>
  <dcterms:created xsi:type="dcterms:W3CDTF">2012-12-19T18:28:20Z</dcterms:created>
  <dcterms:modified xsi:type="dcterms:W3CDTF">2013-01-10T16:10:12Z</dcterms:modified>
</cp:coreProperties>
</file>